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Heebo Light"/>
      <p:regular r:id="rId19"/>
    </p:embeddedFont>
    <p:embeddedFont>
      <p:font typeface="Heebo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7246"/>
            <a:ext cx="7556421" cy="489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Introducing: Predicting Laptop Prices Based on Specifications (PredLap)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605849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667654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We're excited to introduce a revolutionary web-based tool that leverages data to predict laptop prices based on specifications.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73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514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3904" y="2236470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151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Varied Pricing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64187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Laptop prices are heavily influenced by specifications, making it challenging for users to find the best value.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8496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38662" y="3934658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849648"/>
            <a:ext cx="30627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Difficult Comparisons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34006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Comparing laptop specifications across different models and brands can be overwhelming and time-consuming.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478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9376" y="5632847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478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Price Changing 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382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Price Changes Frequently as it's hard trying to Predict it Without deep searching  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280190" y="70192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545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0350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website provides a simple and intuitive way to predict laptop prices based on user-defined specifications. Our system analyzes vast amounts of data to estimate the average price of a laptop with the given specifications.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1844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Machine Learning Model has been trained on Recent Data that has been taking from Popular websites like Noon , 2B , Vodafone , Aman and Jumia 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499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Specifications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8889"/>
            <a:ext cx="13042821" cy="1315879"/>
          </a:xfrm>
          <a:prstGeom prst="roundRect">
            <a:avLst>
              <a:gd name="adj" fmla="val 724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540650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581" y="5550218"/>
            <a:ext cx="30169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Processor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506754" y="5550218"/>
            <a:ext cx="30131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81117" y="555021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Brand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86561" y="5550218"/>
            <a:ext cx="3015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Storage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605682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581" y="6200537"/>
            <a:ext cx="30169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Graphics Card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506754" y="6200537"/>
            <a:ext cx="30131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Screen Size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81117" y="6200537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Storage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586561" y="6200537"/>
            <a:ext cx="3015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Operating System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932033"/>
            <a:ext cx="4919305" cy="23654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503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it Works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99260"/>
            <a:ext cx="1134070" cy="18145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68022" y="1926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Specifications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268022" y="241649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Users enter their desired laptop specifications, such as processor, RAM, storage, and screen size.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513773"/>
            <a:ext cx="1134070" cy="203275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3740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268022" y="4231005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advanced algorithms analyze a massive dataset of laptop specifications and prices to identify patterns and trends.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546527"/>
            <a:ext cx="1134070" cy="203275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Price Prediction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268022" y="6263759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Based on the analyzed data, the website generates an estimated average price for a laptop with the given specifications.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5098"/>
            <a:ext cx="64210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Choose PredLap?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97505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PredLap is completely free to use, with no hidden fees or subscriptions.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2897505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3131939"/>
            <a:ext cx="29669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Reliable Predictions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3101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sophisticated algorithms and comprehensive data ensure accurate price estimates.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043845"/>
            <a:ext cx="3408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53426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PredLap is designed with simplicity and ease of use in mind.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4809411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3101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3101" y="553426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PredLap is accessible anytime, anywhere, on any device.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861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04229"/>
            <a:ext cx="4196358" cy="3658195"/>
          </a:xfrm>
          <a:prstGeom prst="roundRect">
            <a:avLst>
              <a:gd name="adj" fmla="val 260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2638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Free Access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12908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website offers a free access plan for everyone. This plan comes with no limits, so users can enjoy all of our features without any restrictions.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404229"/>
            <a:ext cx="4196358" cy="3658195"/>
          </a:xfrm>
          <a:prstGeom prst="roundRect">
            <a:avLst>
              <a:gd name="adj" fmla="val 260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2638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Powerful Tool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312908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believe that everyone should have access to our powerful tool, which is why we've made the free plan so comprehensive.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2404229"/>
            <a:ext cx="4196358" cy="3658195"/>
          </a:xfrm>
          <a:prstGeom prst="roundRect">
            <a:avLst>
              <a:gd name="adj" fmla="val 260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4568" y="2638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Free Plan Features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37470" y="3129082"/>
            <a:ext cx="33645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Predict laptop prices based on desired specifications.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237470" y="3934182"/>
            <a:ext cx="33645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Explore a wide range of specifications and price estimations.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237470" y="5102185"/>
            <a:ext cx="33645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Utilize our advanced algorithms to find the best deals on laptops.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website provides a simple, yet powerful, solution for quickly estimating laptop prices. We empower users to make informed purchasing decisions by providing them with a clear understanding of the market value of their desired laptop configurations.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2024-10-16T20:12:38Z</dcterms:created>
  <dcterms:modified xsi:type="dcterms:W3CDTF">2024-10-16T20:12:38Z</dcterms:modified>
</cp:coreProperties>
</file>